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5738E-973F-423C-AD1B-0B22CC95889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25C6344-0B3D-485D-9080-779B11A94371}">
      <dgm:prSet phldrT="[Текст]"/>
      <dgm:spPr/>
      <dgm:t>
        <a:bodyPr/>
        <a:lstStyle/>
        <a:p>
          <a:r>
            <a:rPr lang="ru-RU" dirty="0" smtClean="0"/>
            <a:t>Входные переменные</a:t>
          </a:r>
          <a:endParaRPr lang="ru-RU" dirty="0"/>
        </a:p>
      </dgm:t>
    </dgm:pt>
    <dgm:pt modelId="{EEA69DC8-7556-439D-94A2-6A9000DBBEA3}" type="parTrans" cxnId="{66C234AC-7F6D-480C-AE77-F111C6D5FEE5}">
      <dgm:prSet/>
      <dgm:spPr/>
      <dgm:t>
        <a:bodyPr/>
        <a:lstStyle/>
        <a:p>
          <a:endParaRPr lang="ru-RU"/>
        </a:p>
      </dgm:t>
    </dgm:pt>
    <dgm:pt modelId="{5BDC5CBC-9956-47D7-A14A-88FC7EC98E18}" type="sibTrans" cxnId="{66C234AC-7F6D-480C-AE77-F111C6D5FEE5}">
      <dgm:prSet/>
      <dgm:spPr/>
      <dgm:t>
        <a:bodyPr/>
        <a:lstStyle/>
        <a:p>
          <a:endParaRPr lang="ru-RU"/>
        </a:p>
      </dgm:t>
    </dgm:pt>
    <dgm:pt modelId="{0C9A19A4-7592-414E-A237-1E0FEAF6DCF6}">
      <dgm:prSet phldrT="[Текст]"/>
      <dgm:spPr/>
      <dgm:t>
        <a:bodyPr/>
        <a:lstStyle/>
        <a:p>
          <a:r>
            <a:rPr lang="ru-RU" dirty="0" err="1" smtClean="0"/>
            <a:t>Фаззификация</a:t>
          </a:r>
          <a:r>
            <a:rPr lang="ru-RU" dirty="0" smtClean="0"/>
            <a:t> входных переменных</a:t>
          </a:r>
          <a:endParaRPr lang="ru-RU" dirty="0"/>
        </a:p>
      </dgm:t>
    </dgm:pt>
    <dgm:pt modelId="{124A39CF-3AA7-4940-A641-2F1B1509EAB4}" type="parTrans" cxnId="{8104FB09-50EC-4D6C-AFD7-149D4F27096E}">
      <dgm:prSet/>
      <dgm:spPr/>
      <dgm:t>
        <a:bodyPr/>
        <a:lstStyle/>
        <a:p>
          <a:endParaRPr lang="ru-RU"/>
        </a:p>
      </dgm:t>
    </dgm:pt>
    <dgm:pt modelId="{0C4D2CFC-982C-4773-BDE1-AE957E70394C}" type="sibTrans" cxnId="{8104FB09-50EC-4D6C-AFD7-149D4F27096E}">
      <dgm:prSet/>
      <dgm:spPr/>
      <dgm:t>
        <a:bodyPr/>
        <a:lstStyle/>
        <a:p>
          <a:endParaRPr lang="ru-RU"/>
        </a:p>
      </dgm:t>
    </dgm:pt>
    <dgm:pt modelId="{0A4F5F97-65E3-480A-A9FA-5B039CA672CE}">
      <dgm:prSet phldrT="[Текст]"/>
      <dgm:spPr/>
      <dgm:t>
        <a:bodyPr/>
        <a:lstStyle/>
        <a:p>
          <a:r>
            <a:rPr lang="ru-RU" dirty="0" smtClean="0"/>
            <a:t>Агрегирование </a:t>
          </a:r>
          <a:r>
            <a:rPr lang="ru-RU" dirty="0" err="1" smtClean="0"/>
            <a:t>подусловий</a:t>
          </a:r>
          <a:endParaRPr lang="ru-RU" dirty="0"/>
        </a:p>
      </dgm:t>
    </dgm:pt>
    <dgm:pt modelId="{15157372-9BA8-443D-9029-0BC0BEDD8C89}" type="parTrans" cxnId="{B4F81E44-BA51-4C86-9702-C5C72BF68310}">
      <dgm:prSet/>
      <dgm:spPr/>
      <dgm:t>
        <a:bodyPr/>
        <a:lstStyle/>
        <a:p>
          <a:endParaRPr lang="ru-RU"/>
        </a:p>
      </dgm:t>
    </dgm:pt>
    <dgm:pt modelId="{F5474EFA-EC13-4E64-8F73-1AF2A7838CCA}" type="sibTrans" cxnId="{B4F81E44-BA51-4C86-9702-C5C72BF68310}">
      <dgm:prSet/>
      <dgm:spPr/>
      <dgm:t>
        <a:bodyPr/>
        <a:lstStyle/>
        <a:p>
          <a:endParaRPr lang="ru-RU"/>
        </a:p>
      </dgm:t>
    </dgm:pt>
    <dgm:pt modelId="{46A4FD25-8FF4-462F-B2B2-E9A9C04A34E8}">
      <dgm:prSet phldrT="[Текст]"/>
      <dgm:spPr/>
      <dgm:t>
        <a:bodyPr/>
        <a:lstStyle/>
        <a:p>
          <a:r>
            <a:rPr lang="ru-RU" dirty="0" smtClean="0"/>
            <a:t>Активация </a:t>
          </a:r>
          <a:r>
            <a:rPr lang="ru-RU" dirty="0" err="1" smtClean="0"/>
            <a:t>подзаключений</a:t>
          </a:r>
          <a:endParaRPr lang="ru-RU" dirty="0"/>
        </a:p>
      </dgm:t>
    </dgm:pt>
    <dgm:pt modelId="{CEF9FB4C-FC58-445E-81D6-642EE6032D5B}" type="parTrans" cxnId="{AA0CC694-EAC3-484F-A0B8-DC0E27AF9702}">
      <dgm:prSet/>
      <dgm:spPr/>
      <dgm:t>
        <a:bodyPr/>
        <a:lstStyle/>
        <a:p>
          <a:endParaRPr lang="ru-RU"/>
        </a:p>
      </dgm:t>
    </dgm:pt>
    <dgm:pt modelId="{2C55358B-BABB-43B8-BB01-08E296E8C8FA}" type="sibTrans" cxnId="{AA0CC694-EAC3-484F-A0B8-DC0E27AF9702}">
      <dgm:prSet/>
      <dgm:spPr/>
      <dgm:t>
        <a:bodyPr/>
        <a:lstStyle/>
        <a:p>
          <a:endParaRPr lang="ru-RU"/>
        </a:p>
      </dgm:t>
    </dgm:pt>
    <dgm:pt modelId="{D9C89ADD-3465-4A52-A42B-290CCF95F8EA}">
      <dgm:prSet phldrT="[Текст]"/>
      <dgm:spPr/>
      <dgm:t>
        <a:bodyPr/>
        <a:lstStyle/>
        <a:p>
          <a:r>
            <a:rPr lang="ru-RU" dirty="0" smtClean="0"/>
            <a:t>Аккумулирование заключений</a:t>
          </a:r>
          <a:endParaRPr lang="ru-RU" dirty="0"/>
        </a:p>
      </dgm:t>
    </dgm:pt>
    <dgm:pt modelId="{D1AF1030-68F5-4D79-B4AB-63D67DF01215}" type="parTrans" cxnId="{64EE3259-593E-43D9-975E-B7E4A13872FE}">
      <dgm:prSet/>
      <dgm:spPr/>
      <dgm:t>
        <a:bodyPr/>
        <a:lstStyle/>
        <a:p>
          <a:endParaRPr lang="ru-RU"/>
        </a:p>
      </dgm:t>
    </dgm:pt>
    <dgm:pt modelId="{EEE45333-8183-4230-BC0B-63416A00F179}" type="sibTrans" cxnId="{64EE3259-593E-43D9-975E-B7E4A13872FE}">
      <dgm:prSet/>
      <dgm:spPr/>
      <dgm:t>
        <a:bodyPr/>
        <a:lstStyle/>
        <a:p>
          <a:endParaRPr lang="ru-RU"/>
        </a:p>
      </dgm:t>
    </dgm:pt>
    <dgm:pt modelId="{A531D39C-4942-482E-8B3E-2BD07D0C1471}">
      <dgm:prSet phldrT="[Текст]"/>
      <dgm:spPr/>
      <dgm:t>
        <a:bodyPr/>
        <a:lstStyle/>
        <a:p>
          <a:r>
            <a:rPr lang="ru-RU" dirty="0" err="1" smtClean="0"/>
            <a:t>Дефазиификация</a:t>
          </a:r>
          <a:r>
            <a:rPr lang="ru-RU" dirty="0" smtClean="0"/>
            <a:t> выходных переменных</a:t>
          </a:r>
          <a:endParaRPr lang="ru-RU" dirty="0"/>
        </a:p>
      </dgm:t>
    </dgm:pt>
    <dgm:pt modelId="{D115E1AB-7D7D-4F1C-BEC2-5AB5C4458F93}" type="parTrans" cxnId="{1E85A3D5-658D-4546-B315-226083BAE9FA}">
      <dgm:prSet/>
      <dgm:spPr/>
      <dgm:t>
        <a:bodyPr/>
        <a:lstStyle/>
        <a:p>
          <a:endParaRPr lang="ru-RU"/>
        </a:p>
      </dgm:t>
    </dgm:pt>
    <dgm:pt modelId="{DDF855E9-6047-412D-8C3E-3815FB9EE319}" type="sibTrans" cxnId="{1E85A3D5-658D-4546-B315-226083BAE9FA}">
      <dgm:prSet/>
      <dgm:spPr/>
      <dgm:t>
        <a:bodyPr/>
        <a:lstStyle/>
        <a:p>
          <a:endParaRPr lang="ru-RU"/>
        </a:p>
      </dgm:t>
    </dgm:pt>
    <dgm:pt modelId="{625D83CA-0C33-4559-A163-D9BE1B9102AB}">
      <dgm:prSet phldrT="[Текст]"/>
      <dgm:spPr/>
      <dgm:t>
        <a:bodyPr/>
        <a:lstStyle/>
        <a:p>
          <a:r>
            <a:rPr lang="ru-RU" dirty="0" smtClean="0"/>
            <a:t>(отдельное) Формирование базы правил</a:t>
          </a:r>
          <a:endParaRPr lang="ru-RU" dirty="0"/>
        </a:p>
      </dgm:t>
    </dgm:pt>
    <dgm:pt modelId="{4822384C-D926-4FAA-BB01-87510C752067}" type="parTrans" cxnId="{E40F9D44-10D6-4026-8635-758607E134A1}">
      <dgm:prSet/>
      <dgm:spPr/>
      <dgm:t>
        <a:bodyPr/>
        <a:lstStyle/>
        <a:p>
          <a:endParaRPr lang="ru-RU"/>
        </a:p>
      </dgm:t>
    </dgm:pt>
    <dgm:pt modelId="{BDCEB9B3-B800-44EF-81B2-88806FF45EAA}" type="sibTrans" cxnId="{E40F9D44-10D6-4026-8635-758607E134A1}">
      <dgm:prSet/>
      <dgm:spPr/>
      <dgm:t>
        <a:bodyPr/>
        <a:lstStyle/>
        <a:p>
          <a:endParaRPr lang="ru-RU"/>
        </a:p>
      </dgm:t>
    </dgm:pt>
    <dgm:pt modelId="{ECEBA49A-EE0A-4420-B206-16C3579625C7}" type="pres">
      <dgm:prSet presAssocID="{B2A5738E-973F-423C-AD1B-0B22CC95889B}" presName="linearFlow" presStyleCnt="0">
        <dgm:presLayoutVars>
          <dgm:resizeHandles val="exact"/>
        </dgm:presLayoutVars>
      </dgm:prSet>
      <dgm:spPr/>
    </dgm:pt>
    <dgm:pt modelId="{09E56530-D83E-450B-9D7E-4C206F87E2C5}" type="pres">
      <dgm:prSet presAssocID="{C25C6344-0B3D-485D-9080-779B11A94371}" presName="node" presStyleLbl="node1" presStyleIdx="0" presStyleCnt="7">
        <dgm:presLayoutVars>
          <dgm:bulletEnabled val="1"/>
        </dgm:presLayoutVars>
      </dgm:prSet>
      <dgm:spPr/>
    </dgm:pt>
    <dgm:pt modelId="{EF821B71-4B2C-474F-A58B-9C78A3C33ED4}" type="pres">
      <dgm:prSet presAssocID="{5BDC5CBC-9956-47D7-A14A-88FC7EC98E18}" presName="sibTrans" presStyleLbl="sibTrans2D1" presStyleIdx="0" presStyleCnt="6"/>
      <dgm:spPr/>
    </dgm:pt>
    <dgm:pt modelId="{655042DE-727F-474D-88BC-60C975F9CD20}" type="pres">
      <dgm:prSet presAssocID="{5BDC5CBC-9956-47D7-A14A-88FC7EC98E18}" presName="connectorText" presStyleLbl="sibTrans2D1" presStyleIdx="0" presStyleCnt="6"/>
      <dgm:spPr/>
    </dgm:pt>
    <dgm:pt modelId="{B616B44D-3ACE-4308-AFE2-1D7C1D2FADB4}" type="pres">
      <dgm:prSet presAssocID="{625D83CA-0C33-4559-A163-D9BE1B9102AB}" presName="node" presStyleLbl="node1" presStyleIdx="1" presStyleCnt="7">
        <dgm:presLayoutVars>
          <dgm:bulletEnabled val="1"/>
        </dgm:presLayoutVars>
      </dgm:prSet>
      <dgm:spPr/>
    </dgm:pt>
    <dgm:pt modelId="{B867E7BC-FB51-4BBA-88D2-ED7DC7DA7DAD}" type="pres">
      <dgm:prSet presAssocID="{BDCEB9B3-B800-44EF-81B2-88806FF45EAA}" presName="sibTrans" presStyleLbl="sibTrans2D1" presStyleIdx="1" presStyleCnt="6"/>
      <dgm:spPr/>
    </dgm:pt>
    <dgm:pt modelId="{91ED897A-B5D2-4006-81B2-9B289D4FE916}" type="pres">
      <dgm:prSet presAssocID="{BDCEB9B3-B800-44EF-81B2-88806FF45EAA}" presName="connectorText" presStyleLbl="sibTrans2D1" presStyleIdx="1" presStyleCnt="6"/>
      <dgm:spPr/>
    </dgm:pt>
    <dgm:pt modelId="{A6D0E5E0-3DE9-420C-8099-8887D3B0DAC2}" type="pres">
      <dgm:prSet presAssocID="{0C9A19A4-7592-414E-A237-1E0FEAF6DCF6}" presName="node" presStyleLbl="node1" presStyleIdx="2" presStyleCnt="7">
        <dgm:presLayoutVars>
          <dgm:bulletEnabled val="1"/>
        </dgm:presLayoutVars>
      </dgm:prSet>
      <dgm:spPr/>
    </dgm:pt>
    <dgm:pt modelId="{EAA23D63-159A-4F68-829E-A49DE8FF4101}" type="pres">
      <dgm:prSet presAssocID="{0C4D2CFC-982C-4773-BDE1-AE957E70394C}" presName="sibTrans" presStyleLbl="sibTrans2D1" presStyleIdx="2" presStyleCnt="6"/>
      <dgm:spPr/>
    </dgm:pt>
    <dgm:pt modelId="{865AE348-3CB5-46C1-8E99-D047E54B56B1}" type="pres">
      <dgm:prSet presAssocID="{0C4D2CFC-982C-4773-BDE1-AE957E70394C}" presName="connectorText" presStyleLbl="sibTrans2D1" presStyleIdx="2" presStyleCnt="6"/>
      <dgm:spPr/>
    </dgm:pt>
    <dgm:pt modelId="{63C09398-99C3-41D2-BE65-F65BBFD73EA9}" type="pres">
      <dgm:prSet presAssocID="{0A4F5F97-65E3-480A-A9FA-5B039CA672CE}" presName="node" presStyleLbl="node1" presStyleIdx="3" presStyleCnt="7">
        <dgm:presLayoutVars>
          <dgm:bulletEnabled val="1"/>
        </dgm:presLayoutVars>
      </dgm:prSet>
      <dgm:spPr/>
    </dgm:pt>
    <dgm:pt modelId="{0BF41A36-BDF5-4689-825A-732B5AA9B0C2}" type="pres">
      <dgm:prSet presAssocID="{F5474EFA-EC13-4E64-8F73-1AF2A7838CCA}" presName="sibTrans" presStyleLbl="sibTrans2D1" presStyleIdx="3" presStyleCnt="6"/>
      <dgm:spPr/>
    </dgm:pt>
    <dgm:pt modelId="{776A989F-22A5-4479-962E-01586E18379F}" type="pres">
      <dgm:prSet presAssocID="{F5474EFA-EC13-4E64-8F73-1AF2A7838CCA}" presName="connectorText" presStyleLbl="sibTrans2D1" presStyleIdx="3" presStyleCnt="6"/>
      <dgm:spPr/>
    </dgm:pt>
    <dgm:pt modelId="{37B14488-08CB-4A03-8065-BC9937AA994E}" type="pres">
      <dgm:prSet presAssocID="{46A4FD25-8FF4-462F-B2B2-E9A9C04A34E8}" presName="node" presStyleLbl="node1" presStyleIdx="4" presStyleCnt="7">
        <dgm:presLayoutVars>
          <dgm:bulletEnabled val="1"/>
        </dgm:presLayoutVars>
      </dgm:prSet>
      <dgm:spPr/>
    </dgm:pt>
    <dgm:pt modelId="{0A3A58E5-386E-4C5C-A501-736C72ADF0EA}" type="pres">
      <dgm:prSet presAssocID="{2C55358B-BABB-43B8-BB01-08E296E8C8FA}" presName="sibTrans" presStyleLbl="sibTrans2D1" presStyleIdx="4" presStyleCnt="6"/>
      <dgm:spPr/>
    </dgm:pt>
    <dgm:pt modelId="{C51E2B27-17E4-468D-BD6D-85C90FFE6BAE}" type="pres">
      <dgm:prSet presAssocID="{2C55358B-BABB-43B8-BB01-08E296E8C8FA}" presName="connectorText" presStyleLbl="sibTrans2D1" presStyleIdx="4" presStyleCnt="6"/>
      <dgm:spPr/>
    </dgm:pt>
    <dgm:pt modelId="{B39C2DE5-556B-4BD8-B46C-3DB3933E8311}" type="pres">
      <dgm:prSet presAssocID="{D9C89ADD-3465-4A52-A42B-290CCF95F8EA}" presName="node" presStyleLbl="node1" presStyleIdx="5" presStyleCnt="7">
        <dgm:presLayoutVars>
          <dgm:bulletEnabled val="1"/>
        </dgm:presLayoutVars>
      </dgm:prSet>
      <dgm:spPr/>
    </dgm:pt>
    <dgm:pt modelId="{6E29EA50-D77D-4341-B4D8-485EE2140E33}" type="pres">
      <dgm:prSet presAssocID="{EEE45333-8183-4230-BC0B-63416A00F179}" presName="sibTrans" presStyleLbl="sibTrans2D1" presStyleIdx="5" presStyleCnt="6"/>
      <dgm:spPr/>
    </dgm:pt>
    <dgm:pt modelId="{F056605F-01EE-4A0F-BAE0-235AC4657126}" type="pres">
      <dgm:prSet presAssocID="{EEE45333-8183-4230-BC0B-63416A00F179}" presName="connectorText" presStyleLbl="sibTrans2D1" presStyleIdx="5" presStyleCnt="6"/>
      <dgm:spPr/>
    </dgm:pt>
    <dgm:pt modelId="{E4B409B8-2265-4A46-9BB4-0E75A7B68F3A}" type="pres">
      <dgm:prSet presAssocID="{A531D39C-4942-482E-8B3E-2BD07D0C147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4EE3259-593E-43D9-975E-B7E4A13872FE}" srcId="{B2A5738E-973F-423C-AD1B-0B22CC95889B}" destId="{D9C89ADD-3465-4A52-A42B-290CCF95F8EA}" srcOrd="5" destOrd="0" parTransId="{D1AF1030-68F5-4D79-B4AB-63D67DF01215}" sibTransId="{EEE45333-8183-4230-BC0B-63416A00F179}"/>
    <dgm:cxn modelId="{069BB513-82BA-4284-890A-E8FBADD96CEA}" type="presOf" srcId="{BDCEB9B3-B800-44EF-81B2-88806FF45EAA}" destId="{91ED897A-B5D2-4006-81B2-9B289D4FE916}" srcOrd="1" destOrd="0" presId="urn:microsoft.com/office/officeart/2005/8/layout/process2"/>
    <dgm:cxn modelId="{649EE58A-F1DF-4485-9FC3-8116A8F49F8E}" type="presOf" srcId="{EEE45333-8183-4230-BC0B-63416A00F179}" destId="{F056605F-01EE-4A0F-BAE0-235AC4657126}" srcOrd="1" destOrd="0" presId="urn:microsoft.com/office/officeart/2005/8/layout/process2"/>
    <dgm:cxn modelId="{66C234AC-7F6D-480C-AE77-F111C6D5FEE5}" srcId="{B2A5738E-973F-423C-AD1B-0B22CC95889B}" destId="{C25C6344-0B3D-485D-9080-779B11A94371}" srcOrd="0" destOrd="0" parTransId="{EEA69DC8-7556-439D-94A2-6A9000DBBEA3}" sibTransId="{5BDC5CBC-9956-47D7-A14A-88FC7EC98E18}"/>
    <dgm:cxn modelId="{51E83A6C-54EA-498A-B2B6-572A6B442EEB}" type="presOf" srcId="{A531D39C-4942-482E-8B3E-2BD07D0C1471}" destId="{E4B409B8-2265-4A46-9BB4-0E75A7B68F3A}" srcOrd="0" destOrd="0" presId="urn:microsoft.com/office/officeart/2005/8/layout/process2"/>
    <dgm:cxn modelId="{ADB5BA9F-7D74-4E4F-8545-4D528B07C42A}" type="presOf" srcId="{F5474EFA-EC13-4E64-8F73-1AF2A7838CCA}" destId="{0BF41A36-BDF5-4689-825A-732B5AA9B0C2}" srcOrd="0" destOrd="0" presId="urn:microsoft.com/office/officeart/2005/8/layout/process2"/>
    <dgm:cxn modelId="{AA0CC694-EAC3-484F-A0B8-DC0E27AF9702}" srcId="{B2A5738E-973F-423C-AD1B-0B22CC95889B}" destId="{46A4FD25-8FF4-462F-B2B2-E9A9C04A34E8}" srcOrd="4" destOrd="0" parTransId="{CEF9FB4C-FC58-445E-81D6-642EE6032D5B}" sibTransId="{2C55358B-BABB-43B8-BB01-08E296E8C8FA}"/>
    <dgm:cxn modelId="{26EB356A-F077-4AD4-847E-0800305FB364}" type="presOf" srcId="{0C9A19A4-7592-414E-A237-1E0FEAF6DCF6}" destId="{A6D0E5E0-3DE9-420C-8099-8887D3B0DAC2}" srcOrd="0" destOrd="0" presId="urn:microsoft.com/office/officeart/2005/8/layout/process2"/>
    <dgm:cxn modelId="{B804E7F2-E71D-40FB-A950-14E1EC912BDA}" type="presOf" srcId="{625D83CA-0C33-4559-A163-D9BE1B9102AB}" destId="{B616B44D-3ACE-4308-AFE2-1D7C1D2FADB4}" srcOrd="0" destOrd="0" presId="urn:microsoft.com/office/officeart/2005/8/layout/process2"/>
    <dgm:cxn modelId="{2020CD24-425C-4558-AFB3-C713F203D11E}" type="presOf" srcId="{0A4F5F97-65E3-480A-A9FA-5B039CA672CE}" destId="{63C09398-99C3-41D2-BE65-F65BBFD73EA9}" srcOrd="0" destOrd="0" presId="urn:microsoft.com/office/officeart/2005/8/layout/process2"/>
    <dgm:cxn modelId="{1E85A3D5-658D-4546-B315-226083BAE9FA}" srcId="{B2A5738E-973F-423C-AD1B-0B22CC95889B}" destId="{A531D39C-4942-482E-8B3E-2BD07D0C1471}" srcOrd="6" destOrd="0" parTransId="{D115E1AB-7D7D-4F1C-BEC2-5AB5C4458F93}" sibTransId="{DDF855E9-6047-412D-8C3E-3815FB9EE319}"/>
    <dgm:cxn modelId="{C891E330-2A41-4D0A-AB2B-612E8AC2B8AF}" type="presOf" srcId="{2C55358B-BABB-43B8-BB01-08E296E8C8FA}" destId="{0A3A58E5-386E-4C5C-A501-736C72ADF0EA}" srcOrd="0" destOrd="0" presId="urn:microsoft.com/office/officeart/2005/8/layout/process2"/>
    <dgm:cxn modelId="{911A8115-0403-4CF9-9896-92F53672034C}" type="presOf" srcId="{5BDC5CBC-9956-47D7-A14A-88FC7EC98E18}" destId="{EF821B71-4B2C-474F-A58B-9C78A3C33ED4}" srcOrd="0" destOrd="0" presId="urn:microsoft.com/office/officeart/2005/8/layout/process2"/>
    <dgm:cxn modelId="{B4F81E44-BA51-4C86-9702-C5C72BF68310}" srcId="{B2A5738E-973F-423C-AD1B-0B22CC95889B}" destId="{0A4F5F97-65E3-480A-A9FA-5B039CA672CE}" srcOrd="3" destOrd="0" parTransId="{15157372-9BA8-443D-9029-0BC0BEDD8C89}" sibTransId="{F5474EFA-EC13-4E64-8F73-1AF2A7838CCA}"/>
    <dgm:cxn modelId="{4FD49141-5812-4A25-A22C-0E2E155AB72E}" type="presOf" srcId="{C25C6344-0B3D-485D-9080-779B11A94371}" destId="{09E56530-D83E-450B-9D7E-4C206F87E2C5}" srcOrd="0" destOrd="0" presId="urn:microsoft.com/office/officeart/2005/8/layout/process2"/>
    <dgm:cxn modelId="{FD02D0F9-6F97-4698-9E29-04010EDBE413}" type="presOf" srcId="{46A4FD25-8FF4-462F-B2B2-E9A9C04A34E8}" destId="{37B14488-08CB-4A03-8065-BC9937AA994E}" srcOrd="0" destOrd="0" presId="urn:microsoft.com/office/officeart/2005/8/layout/process2"/>
    <dgm:cxn modelId="{48BE9914-7083-4785-964E-8C4E0EBA5AFF}" type="presOf" srcId="{BDCEB9B3-B800-44EF-81B2-88806FF45EAA}" destId="{B867E7BC-FB51-4BBA-88D2-ED7DC7DA7DAD}" srcOrd="0" destOrd="0" presId="urn:microsoft.com/office/officeart/2005/8/layout/process2"/>
    <dgm:cxn modelId="{5F466474-070D-4D79-B4A2-EE819E6AA166}" type="presOf" srcId="{B2A5738E-973F-423C-AD1B-0B22CC95889B}" destId="{ECEBA49A-EE0A-4420-B206-16C3579625C7}" srcOrd="0" destOrd="0" presId="urn:microsoft.com/office/officeart/2005/8/layout/process2"/>
    <dgm:cxn modelId="{60E2516F-D2EC-4377-B5D2-1D6A7B096C43}" type="presOf" srcId="{0C4D2CFC-982C-4773-BDE1-AE957E70394C}" destId="{EAA23D63-159A-4F68-829E-A49DE8FF4101}" srcOrd="0" destOrd="0" presId="urn:microsoft.com/office/officeart/2005/8/layout/process2"/>
    <dgm:cxn modelId="{A9CD4513-C253-4814-AB06-38B1799680D2}" type="presOf" srcId="{0C4D2CFC-982C-4773-BDE1-AE957E70394C}" destId="{865AE348-3CB5-46C1-8E99-D047E54B56B1}" srcOrd="1" destOrd="0" presId="urn:microsoft.com/office/officeart/2005/8/layout/process2"/>
    <dgm:cxn modelId="{E40F9D44-10D6-4026-8635-758607E134A1}" srcId="{B2A5738E-973F-423C-AD1B-0B22CC95889B}" destId="{625D83CA-0C33-4559-A163-D9BE1B9102AB}" srcOrd="1" destOrd="0" parTransId="{4822384C-D926-4FAA-BB01-87510C752067}" sibTransId="{BDCEB9B3-B800-44EF-81B2-88806FF45EAA}"/>
    <dgm:cxn modelId="{F4A47127-309C-4086-BD4F-54BE22F38EF8}" type="presOf" srcId="{2C55358B-BABB-43B8-BB01-08E296E8C8FA}" destId="{C51E2B27-17E4-468D-BD6D-85C90FFE6BAE}" srcOrd="1" destOrd="0" presId="urn:microsoft.com/office/officeart/2005/8/layout/process2"/>
    <dgm:cxn modelId="{8104FB09-50EC-4D6C-AFD7-149D4F27096E}" srcId="{B2A5738E-973F-423C-AD1B-0B22CC95889B}" destId="{0C9A19A4-7592-414E-A237-1E0FEAF6DCF6}" srcOrd="2" destOrd="0" parTransId="{124A39CF-3AA7-4940-A641-2F1B1509EAB4}" sibTransId="{0C4D2CFC-982C-4773-BDE1-AE957E70394C}"/>
    <dgm:cxn modelId="{238CA53A-D0E1-4213-B2BB-7EF6278C3504}" type="presOf" srcId="{F5474EFA-EC13-4E64-8F73-1AF2A7838CCA}" destId="{776A989F-22A5-4479-962E-01586E18379F}" srcOrd="1" destOrd="0" presId="urn:microsoft.com/office/officeart/2005/8/layout/process2"/>
    <dgm:cxn modelId="{0C709034-6FF6-435D-9365-527F3EF3028F}" type="presOf" srcId="{D9C89ADD-3465-4A52-A42B-290CCF95F8EA}" destId="{B39C2DE5-556B-4BD8-B46C-3DB3933E8311}" srcOrd="0" destOrd="0" presId="urn:microsoft.com/office/officeart/2005/8/layout/process2"/>
    <dgm:cxn modelId="{CBFF437D-52B6-479A-88BC-F7D3A7D69E97}" type="presOf" srcId="{5BDC5CBC-9956-47D7-A14A-88FC7EC98E18}" destId="{655042DE-727F-474D-88BC-60C975F9CD20}" srcOrd="1" destOrd="0" presId="urn:microsoft.com/office/officeart/2005/8/layout/process2"/>
    <dgm:cxn modelId="{0A985589-80BC-47B4-8E13-FFC8A475A5F1}" type="presOf" srcId="{EEE45333-8183-4230-BC0B-63416A00F179}" destId="{6E29EA50-D77D-4341-B4D8-485EE2140E33}" srcOrd="0" destOrd="0" presId="urn:microsoft.com/office/officeart/2005/8/layout/process2"/>
    <dgm:cxn modelId="{B2E1513F-0DC1-400B-B684-57B4EB81D386}" type="presParOf" srcId="{ECEBA49A-EE0A-4420-B206-16C3579625C7}" destId="{09E56530-D83E-450B-9D7E-4C206F87E2C5}" srcOrd="0" destOrd="0" presId="urn:microsoft.com/office/officeart/2005/8/layout/process2"/>
    <dgm:cxn modelId="{41DD7740-94B9-4432-A387-4B92AB0DB691}" type="presParOf" srcId="{ECEBA49A-EE0A-4420-B206-16C3579625C7}" destId="{EF821B71-4B2C-474F-A58B-9C78A3C33ED4}" srcOrd="1" destOrd="0" presId="urn:microsoft.com/office/officeart/2005/8/layout/process2"/>
    <dgm:cxn modelId="{5BB0D96A-A9BE-4C45-907A-B2CF8AB32E68}" type="presParOf" srcId="{EF821B71-4B2C-474F-A58B-9C78A3C33ED4}" destId="{655042DE-727F-474D-88BC-60C975F9CD20}" srcOrd="0" destOrd="0" presId="urn:microsoft.com/office/officeart/2005/8/layout/process2"/>
    <dgm:cxn modelId="{7AC8CC12-2174-4668-8E42-63400F032C18}" type="presParOf" srcId="{ECEBA49A-EE0A-4420-B206-16C3579625C7}" destId="{B616B44D-3ACE-4308-AFE2-1D7C1D2FADB4}" srcOrd="2" destOrd="0" presId="urn:microsoft.com/office/officeart/2005/8/layout/process2"/>
    <dgm:cxn modelId="{1359703B-E369-4E51-8236-6EBA0AC06FC6}" type="presParOf" srcId="{ECEBA49A-EE0A-4420-B206-16C3579625C7}" destId="{B867E7BC-FB51-4BBA-88D2-ED7DC7DA7DAD}" srcOrd="3" destOrd="0" presId="urn:microsoft.com/office/officeart/2005/8/layout/process2"/>
    <dgm:cxn modelId="{B1B232E3-ED41-4C65-A064-D0F4488545C9}" type="presParOf" srcId="{B867E7BC-FB51-4BBA-88D2-ED7DC7DA7DAD}" destId="{91ED897A-B5D2-4006-81B2-9B289D4FE916}" srcOrd="0" destOrd="0" presId="urn:microsoft.com/office/officeart/2005/8/layout/process2"/>
    <dgm:cxn modelId="{1B35C3EC-2972-4E61-9BAD-DA2690DB7338}" type="presParOf" srcId="{ECEBA49A-EE0A-4420-B206-16C3579625C7}" destId="{A6D0E5E0-3DE9-420C-8099-8887D3B0DAC2}" srcOrd="4" destOrd="0" presId="urn:microsoft.com/office/officeart/2005/8/layout/process2"/>
    <dgm:cxn modelId="{758F1D2D-FF42-4845-B4FA-F1CE35D8220F}" type="presParOf" srcId="{ECEBA49A-EE0A-4420-B206-16C3579625C7}" destId="{EAA23D63-159A-4F68-829E-A49DE8FF4101}" srcOrd="5" destOrd="0" presId="urn:microsoft.com/office/officeart/2005/8/layout/process2"/>
    <dgm:cxn modelId="{DB2E5EB0-ED25-44A8-AA1E-A310B588C55E}" type="presParOf" srcId="{EAA23D63-159A-4F68-829E-A49DE8FF4101}" destId="{865AE348-3CB5-46C1-8E99-D047E54B56B1}" srcOrd="0" destOrd="0" presId="urn:microsoft.com/office/officeart/2005/8/layout/process2"/>
    <dgm:cxn modelId="{2BC25657-D87F-4152-A913-A93664BA5EE0}" type="presParOf" srcId="{ECEBA49A-EE0A-4420-B206-16C3579625C7}" destId="{63C09398-99C3-41D2-BE65-F65BBFD73EA9}" srcOrd="6" destOrd="0" presId="urn:microsoft.com/office/officeart/2005/8/layout/process2"/>
    <dgm:cxn modelId="{0053DEE6-70F0-4AF2-9F83-BB5A46123197}" type="presParOf" srcId="{ECEBA49A-EE0A-4420-B206-16C3579625C7}" destId="{0BF41A36-BDF5-4689-825A-732B5AA9B0C2}" srcOrd="7" destOrd="0" presId="urn:microsoft.com/office/officeart/2005/8/layout/process2"/>
    <dgm:cxn modelId="{2E1A6DB4-B123-4532-B904-11BAEE86C052}" type="presParOf" srcId="{0BF41A36-BDF5-4689-825A-732B5AA9B0C2}" destId="{776A989F-22A5-4479-962E-01586E18379F}" srcOrd="0" destOrd="0" presId="urn:microsoft.com/office/officeart/2005/8/layout/process2"/>
    <dgm:cxn modelId="{302589EF-1DD6-49F9-B5E7-015146FC9F2B}" type="presParOf" srcId="{ECEBA49A-EE0A-4420-B206-16C3579625C7}" destId="{37B14488-08CB-4A03-8065-BC9937AA994E}" srcOrd="8" destOrd="0" presId="urn:microsoft.com/office/officeart/2005/8/layout/process2"/>
    <dgm:cxn modelId="{5A61E251-1AA9-46F6-973F-EC4A07EFAB52}" type="presParOf" srcId="{ECEBA49A-EE0A-4420-B206-16C3579625C7}" destId="{0A3A58E5-386E-4C5C-A501-736C72ADF0EA}" srcOrd="9" destOrd="0" presId="urn:microsoft.com/office/officeart/2005/8/layout/process2"/>
    <dgm:cxn modelId="{D48AEDED-235E-4D6A-B6B4-482C503F7AB3}" type="presParOf" srcId="{0A3A58E5-386E-4C5C-A501-736C72ADF0EA}" destId="{C51E2B27-17E4-468D-BD6D-85C90FFE6BAE}" srcOrd="0" destOrd="0" presId="urn:microsoft.com/office/officeart/2005/8/layout/process2"/>
    <dgm:cxn modelId="{82283194-6543-4DE0-B87E-D9DC741C4352}" type="presParOf" srcId="{ECEBA49A-EE0A-4420-B206-16C3579625C7}" destId="{B39C2DE5-556B-4BD8-B46C-3DB3933E8311}" srcOrd="10" destOrd="0" presId="urn:microsoft.com/office/officeart/2005/8/layout/process2"/>
    <dgm:cxn modelId="{79A6E1E6-C9F9-41B4-A511-35C70CFC6809}" type="presParOf" srcId="{ECEBA49A-EE0A-4420-B206-16C3579625C7}" destId="{6E29EA50-D77D-4341-B4D8-485EE2140E33}" srcOrd="11" destOrd="0" presId="urn:microsoft.com/office/officeart/2005/8/layout/process2"/>
    <dgm:cxn modelId="{B1618A5C-DEF9-4F45-96C0-10A3A982916D}" type="presParOf" srcId="{6E29EA50-D77D-4341-B4D8-485EE2140E33}" destId="{F056605F-01EE-4A0F-BAE0-235AC4657126}" srcOrd="0" destOrd="0" presId="urn:microsoft.com/office/officeart/2005/8/layout/process2"/>
    <dgm:cxn modelId="{51A48569-6744-4924-8CFD-5817E410841D}" type="presParOf" srcId="{ECEBA49A-EE0A-4420-B206-16C3579625C7}" destId="{E4B409B8-2265-4A46-9BB4-0E75A7B68F3A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56530-D83E-450B-9D7E-4C206F87E2C5}">
      <dsp:nvSpPr>
        <dsp:cNvPr id="0" name=""/>
        <dsp:cNvSpPr/>
      </dsp:nvSpPr>
      <dsp:spPr>
        <a:xfrm>
          <a:off x="3584927" y="749"/>
          <a:ext cx="2415180" cy="613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Входные переменные</a:t>
          </a:r>
          <a:endParaRPr lang="ru-RU" sz="1500" kern="1200" dirty="0"/>
        </a:p>
      </dsp:txBody>
      <dsp:txXfrm>
        <a:off x="3602901" y="18723"/>
        <a:ext cx="2379232" cy="577735"/>
      </dsp:txXfrm>
    </dsp:sp>
    <dsp:sp modelId="{EF821B71-4B2C-474F-A58B-9C78A3C33ED4}">
      <dsp:nvSpPr>
        <dsp:cNvPr id="0" name=""/>
        <dsp:cNvSpPr/>
      </dsp:nvSpPr>
      <dsp:spPr>
        <a:xfrm rot="5400000">
          <a:off x="4677452" y="629774"/>
          <a:ext cx="230131" cy="2761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-5400000">
        <a:off x="4709671" y="652787"/>
        <a:ext cx="165695" cy="161092"/>
      </dsp:txXfrm>
    </dsp:sp>
    <dsp:sp modelId="{B616B44D-3ACE-4308-AFE2-1D7C1D2FADB4}">
      <dsp:nvSpPr>
        <dsp:cNvPr id="0" name=""/>
        <dsp:cNvSpPr/>
      </dsp:nvSpPr>
      <dsp:spPr>
        <a:xfrm>
          <a:off x="3584927" y="921274"/>
          <a:ext cx="2415180" cy="613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(отдельное) Формирование базы правил</a:t>
          </a:r>
          <a:endParaRPr lang="ru-RU" sz="1500" kern="1200" dirty="0"/>
        </a:p>
      </dsp:txBody>
      <dsp:txXfrm>
        <a:off x="3602901" y="939248"/>
        <a:ext cx="2379232" cy="577735"/>
      </dsp:txXfrm>
    </dsp:sp>
    <dsp:sp modelId="{B867E7BC-FB51-4BBA-88D2-ED7DC7DA7DAD}">
      <dsp:nvSpPr>
        <dsp:cNvPr id="0" name=""/>
        <dsp:cNvSpPr/>
      </dsp:nvSpPr>
      <dsp:spPr>
        <a:xfrm rot="5400000">
          <a:off x="4677452" y="1550300"/>
          <a:ext cx="230131" cy="2761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-5400000">
        <a:off x="4709671" y="1573313"/>
        <a:ext cx="165695" cy="161092"/>
      </dsp:txXfrm>
    </dsp:sp>
    <dsp:sp modelId="{A6D0E5E0-3DE9-420C-8099-8887D3B0DAC2}">
      <dsp:nvSpPr>
        <dsp:cNvPr id="0" name=""/>
        <dsp:cNvSpPr/>
      </dsp:nvSpPr>
      <dsp:spPr>
        <a:xfrm>
          <a:off x="3584927" y="1841799"/>
          <a:ext cx="2415180" cy="613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err="1" smtClean="0"/>
            <a:t>Фаззификация</a:t>
          </a:r>
          <a:r>
            <a:rPr lang="ru-RU" sz="1500" kern="1200" dirty="0" smtClean="0"/>
            <a:t> входных переменных</a:t>
          </a:r>
          <a:endParaRPr lang="ru-RU" sz="1500" kern="1200" dirty="0"/>
        </a:p>
      </dsp:txBody>
      <dsp:txXfrm>
        <a:off x="3602901" y="1859773"/>
        <a:ext cx="2379232" cy="577735"/>
      </dsp:txXfrm>
    </dsp:sp>
    <dsp:sp modelId="{EAA23D63-159A-4F68-829E-A49DE8FF4101}">
      <dsp:nvSpPr>
        <dsp:cNvPr id="0" name=""/>
        <dsp:cNvSpPr/>
      </dsp:nvSpPr>
      <dsp:spPr>
        <a:xfrm rot="5400000">
          <a:off x="4677452" y="2470825"/>
          <a:ext cx="230131" cy="2761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-5400000">
        <a:off x="4709671" y="2493838"/>
        <a:ext cx="165695" cy="161092"/>
      </dsp:txXfrm>
    </dsp:sp>
    <dsp:sp modelId="{63C09398-99C3-41D2-BE65-F65BBFD73EA9}">
      <dsp:nvSpPr>
        <dsp:cNvPr id="0" name=""/>
        <dsp:cNvSpPr/>
      </dsp:nvSpPr>
      <dsp:spPr>
        <a:xfrm>
          <a:off x="3584927" y="2762325"/>
          <a:ext cx="2415180" cy="613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Агрегирование </a:t>
          </a:r>
          <a:r>
            <a:rPr lang="ru-RU" sz="1500" kern="1200" dirty="0" err="1" smtClean="0"/>
            <a:t>подусловий</a:t>
          </a:r>
          <a:endParaRPr lang="ru-RU" sz="1500" kern="1200" dirty="0"/>
        </a:p>
      </dsp:txBody>
      <dsp:txXfrm>
        <a:off x="3602901" y="2780299"/>
        <a:ext cx="2379232" cy="577735"/>
      </dsp:txXfrm>
    </dsp:sp>
    <dsp:sp modelId="{0BF41A36-BDF5-4689-825A-732B5AA9B0C2}">
      <dsp:nvSpPr>
        <dsp:cNvPr id="0" name=""/>
        <dsp:cNvSpPr/>
      </dsp:nvSpPr>
      <dsp:spPr>
        <a:xfrm rot="5400000">
          <a:off x="4677452" y="3391350"/>
          <a:ext cx="230131" cy="2761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-5400000">
        <a:off x="4709671" y="3414363"/>
        <a:ext cx="165695" cy="161092"/>
      </dsp:txXfrm>
    </dsp:sp>
    <dsp:sp modelId="{37B14488-08CB-4A03-8065-BC9937AA994E}">
      <dsp:nvSpPr>
        <dsp:cNvPr id="0" name=""/>
        <dsp:cNvSpPr/>
      </dsp:nvSpPr>
      <dsp:spPr>
        <a:xfrm>
          <a:off x="3584927" y="3682850"/>
          <a:ext cx="2415180" cy="613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Активация </a:t>
          </a:r>
          <a:r>
            <a:rPr lang="ru-RU" sz="1500" kern="1200" dirty="0" err="1" smtClean="0"/>
            <a:t>подзаключений</a:t>
          </a:r>
          <a:endParaRPr lang="ru-RU" sz="1500" kern="1200" dirty="0"/>
        </a:p>
      </dsp:txBody>
      <dsp:txXfrm>
        <a:off x="3602901" y="3700824"/>
        <a:ext cx="2379232" cy="577735"/>
      </dsp:txXfrm>
    </dsp:sp>
    <dsp:sp modelId="{0A3A58E5-386E-4C5C-A501-736C72ADF0EA}">
      <dsp:nvSpPr>
        <dsp:cNvPr id="0" name=""/>
        <dsp:cNvSpPr/>
      </dsp:nvSpPr>
      <dsp:spPr>
        <a:xfrm rot="5400000">
          <a:off x="4677452" y="4311876"/>
          <a:ext cx="230131" cy="2761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-5400000">
        <a:off x="4709671" y="4334889"/>
        <a:ext cx="165695" cy="161092"/>
      </dsp:txXfrm>
    </dsp:sp>
    <dsp:sp modelId="{B39C2DE5-556B-4BD8-B46C-3DB3933E8311}">
      <dsp:nvSpPr>
        <dsp:cNvPr id="0" name=""/>
        <dsp:cNvSpPr/>
      </dsp:nvSpPr>
      <dsp:spPr>
        <a:xfrm>
          <a:off x="3584927" y="4603375"/>
          <a:ext cx="2415180" cy="613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Аккумулирование заключений</a:t>
          </a:r>
          <a:endParaRPr lang="ru-RU" sz="1500" kern="1200" dirty="0"/>
        </a:p>
      </dsp:txBody>
      <dsp:txXfrm>
        <a:off x="3602901" y="4621349"/>
        <a:ext cx="2379232" cy="577735"/>
      </dsp:txXfrm>
    </dsp:sp>
    <dsp:sp modelId="{6E29EA50-D77D-4341-B4D8-485EE2140E33}">
      <dsp:nvSpPr>
        <dsp:cNvPr id="0" name=""/>
        <dsp:cNvSpPr/>
      </dsp:nvSpPr>
      <dsp:spPr>
        <a:xfrm rot="5400000">
          <a:off x="4677452" y="5232401"/>
          <a:ext cx="230131" cy="2761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/>
        </a:p>
      </dsp:txBody>
      <dsp:txXfrm rot="-5400000">
        <a:off x="4709671" y="5255414"/>
        <a:ext cx="165695" cy="161092"/>
      </dsp:txXfrm>
    </dsp:sp>
    <dsp:sp modelId="{E4B409B8-2265-4A46-9BB4-0E75A7B68F3A}">
      <dsp:nvSpPr>
        <dsp:cNvPr id="0" name=""/>
        <dsp:cNvSpPr/>
      </dsp:nvSpPr>
      <dsp:spPr>
        <a:xfrm>
          <a:off x="3584927" y="5523901"/>
          <a:ext cx="2415180" cy="613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err="1" smtClean="0"/>
            <a:t>Дефазиификация</a:t>
          </a:r>
          <a:r>
            <a:rPr lang="ru-RU" sz="1500" kern="1200" dirty="0" smtClean="0"/>
            <a:t> выходных переменных</a:t>
          </a:r>
          <a:endParaRPr lang="ru-RU" sz="1500" kern="1200" dirty="0"/>
        </a:p>
      </dsp:txBody>
      <dsp:txXfrm>
        <a:off x="3602901" y="5541875"/>
        <a:ext cx="2379232" cy="57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7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43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6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8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70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31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07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05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88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286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87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0B017-3C11-4A71-94BE-A3878F9C0764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A5497-C1B1-4689-8618-DDDBE643B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1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34851" y="450761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Нечеткая логика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333483" y="450761"/>
            <a:ext cx="2358979" cy="9530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Нейронные сети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334260" y="476519"/>
            <a:ext cx="2268827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Генетические алгоритмы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244885" y="476519"/>
            <a:ext cx="2088523" cy="9530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Экспертные системы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34851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Нейро</a:t>
            </a:r>
            <a:r>
              <a:rPr lang="ru-RU" dirty="0" smtClean="0"/>
              <a:t>-нечеткие системы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335628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Эволюционные нейронные сети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334260" y="2614412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Нечеткие экспертные системы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244885" y="2614411"/>
            <a:ext cx="2356834" cy="95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Нейро</a:t>
            </a:r>
            <a:r>
              <a:rPr lang="ru-RU" dirty="0" smtClean="0"/>
              <a:t>-экспертные системы</a:t>
            </a:r>
            <a:endParaRPr lang="ru-RU" dirty="0"/>
          </a:p>
        </p:txBody>
      </p:sp>
      <p:cxnSp>
        <p:nvCxnSpPr>
          <p:cNvPr id="13" name="Соединительная линия уступом 12"/>
          <p:cNvCxnSpPr>
            <a:stCxn id="4" idx="2"/>
            <a:endCxn id="10" idx="0"/>
          </p:cNvCxnSpPr>
          <p:nvPr/>
        </p:nvCxnSpPr>
        <p:spPr>
          <a:xfrm rot="16200000" flipH="1">
            <a:off x="3907665" y="-990601"/>
            <a:ext cx="1210615" cy="59994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ная линия уступом 14"/>
          <p:cNvCxnSpPr>
            <a:stCxn id="5" idx="2"/>
            <a:endCxn id="11" idx="0"/>
          </p:cNvCxnSpPr>
          <p:nvPr/>
        </p:nvCxnSpPr>
        <p:spPr>
          <a:xfrm rot="16200000" flipH="1">
            <a:off x="6862830" y="-946061"/>
            <a:ext cx="1210614" cy="59103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2"/>
            <a:endCxn id="8" idx="0"/>
          </p:cNvCxnSpPr>
          <p:nvPr/>
        </p:nvCxnSpPr>
        <p:spPr>
          <a:xfrm flipH="1">
            <a:off x="1513268" y="1403797"/>
            <a:ext cx="2999705" cy="121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2"/>
            <a:endCxn id="9" idx="0"/>
          </p:cNvCxnSpPr>
          <p:nvPr/>
        </p:nvCxnSpPr>
        <p:spPr>
          <a:xfrm>
            <a:off x="4512973" y="1403797"/>
            <a:ext cx="1072" cy="1210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9" idx="0"/>
          </p:cNvCxnSpPr>
          <p:nvPr/>
        </p:nvCxnSpPr>
        <p:spPr>
          <a:xfrm flipH="1">
            <a:off x="4514045" y="1429555"/>
            <a:ext cx="2954629" cy="118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2"/>
            <a:endCxn id="10" idx="0"/>
          </p:cNvCxnSpPr>
          <p:nvPr/>
        </p:nvCxnSpPr>
        <p:spPr>
          <a:xfrm flipH="1">
            <a:off x="7512677" y="1429555"/>
            <a:ext cx="2776470" cy="118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7" idx="2"/>
            <a:endCxn id="11" idx="0"/>
          </p:cNvCxnSpPr>
          <p:nvPr/>
        </p:nvCxnSpPr>
        <p:spPr>
          <a:xfrm>
            <a:off x="10289147" y="1429555"/>
            <a:ext cx="134155" cy="118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012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647700"/>
          </a:xfrm>
        </p:spPr>
        <p:txBody>
          <a:bodyPr/>
          <a:lstStyle/>
          <a:p>
            <a:r>
              <a:rPr lang="ru-RU" dirty="0" smtClean="0"/>
              <a:t>Инициализация весов и смещений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144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4. Формула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82" y="1690688"/>
            <a:ext cx="8794173" cy="274021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070539"/>
            <a:ext cx="49530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1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5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34" y="1690688"/>
            <a:ext cx="6899935" cy="21539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616" y="3836699"/>
            <a:ext cx="53244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6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4757"/>
            <a:ext cx="5476875" cy="23812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6" y="2576658"/>
            <a:ext cx="53816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62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7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34" y="1690688"/>
            <a:ext cx="5010150" cy="23907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84" y="1533525"/>
            <a:ext cx="5553075" cy="2705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4238625"/>
            <a:ext cx="51244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8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83" y="1477673"/>
            <a:ext cx="8547389" cy="42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69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05" y="1914958"/>
            <a:ext cx="7298333" cy="39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1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69" y="2083810"/>
            <a:ext cx="7403758" cy="41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06" y="1879021"/>
            <a:ext cx="6903893" cy="469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39121" cy="4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4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482" y="153627"/>
            <a:ext cx="11084936" cy="66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77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26" y="1374198"/>
            <a:ext cx="10302270" cy="50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2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7" y="1690688"/>
            <a:ext cx="9720982" cy="44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25.11.2021 бинарный генетический алгоритм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88" y="1945520"/>
            <a:ext cx="7430984" cy="40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54" y="1464976"/>
            <a:ext cx="8269964" cy="41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5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31" y="1169544"/>
            <a:ext cx="8746355" cy="52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97" y="1532587"/>
            <a:ext cx="10965913" cy="35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6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Характеристики организма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60" y="1924551"/>
            <a:ext cx="9607723" cy="34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1529263"/>
            <a:ext cx="7738311" cy="51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6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027906"/>
            <a:ext cx="9829800" cy="485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9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67" y="365125"/>
            <a:ext cx="8412580" cy="64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5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796511"/>
            <a:ext cx="10004056" cy="52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Двухточечный кроссинговер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6" y="1557296"/>
            <a:ext cx="10823337" cy="47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85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Однородный кроссинговер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78" y="1358314"/>
            <a:ext cx="8148995" cy="44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74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ru-RU" dirty="0" err="1" smtClean="0"/>
              <a:t>Больцамана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58180"/>
            <a:ext cx="5377727" cy="22370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6" y="3792973"/>
            <a:ext cx="6667500" cy="15906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14" y="4648200"/>
            <a:ext cx="66484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«рулетки»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2416"/>
            <a:ext cx="10514167" cy="36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97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Нечеткие множества (виды функций)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2584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13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0" y="820088"/>
            <a:ext cx="6219825" cy="39243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0" y="2353469"/>
            <a:ext cx="6305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6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процесса нечеткого вывода </a:t>
            </a:r>
            <a:endParaRPr lang="ru-RU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899503028"/>
              </p:ext>
            </p:extLst>
          </p:nvPr>
        </p:nvGraphicFramePr>
        <p:xfrm>
          <a:off x="1768764" y="365125"/>
          <a:ext cx="9585036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9582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 правил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857955"/>
              </p:ext>
            </p:extLst>
          </p:nvPr>
        </p:nvGraphicFramePr>
        <p:xfrm>
          <a:off x="1408545" y="1690688"/>
          <a:ext cx="9169400" cy="3388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350"/>
                <a:gridCol w="2292350"/>
                <a:gridCol w="2292350"/>
                <a:gridCol w="2292350"/>
              </a:tblGrid>
              <a:tr h="699221">
                <a:tc>
                  <a:txBody>
                    <a:bodyPr/>
                    <a:lstStyle/>
                    <a:p>
                      <a:r>
                        <a:rPr lang="ru-RU" dirty="0" smtClean="0"/>
                        <a:t>Уровень жидкости</a:t>
                      </a:r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 smtClean="0"/>
                        <a:t>Zp</a:t>
                      </a:r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Pm</a:t>
                      </a:r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 smtClean="0"/>
                        <a:t>Pb</a:t>
                      </a:r>
                      <a:endParaRPr lang="ru-RU" dirty="0"/>
                    </a:p>
                  </a:txBody>
                  <a:tcPr/>
                </a:tc>
              </a:tr>
              <a:tr h="596222">
                <a:tc>
                  <a:txBody>
                    <a:bodyPr/>
                    <a:lstStyle/>
                    <a:p>
                      <a:r>
                        <a:rPr lang="ru-RU" dirty="0" smtClean="0"/>
                        <a:t>Расход жидкости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978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Zp</a:t>
                      </a:r>
                      <a:r>
                        <a:rPr lang="en-US" dirty="0" smtClean="0"/>
                        <a:t> </a:t>
                      </a:r>
                      <a:endParaRPr lang="ru-RU" dirty="0"/>
                    </a:p>
                  </a:txBody>
                  <a:tcPr/>
                </a:tc>
              </a:tr>
              <a:tr h="697808">
                <a:tc>
                  <a:txBody>
                    <a:bodyPr/>
                    <a:lstStyle/>
                    <a:p>
                      <a:r>
                        <a:rPr lang="en-US" dirty="0" smtClean="0"/>
                        <a:t>Pm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Zp</a:t>
                      </a:r>
                      <a:endParaRPr lang="ru-RU" dirty="0"/>
                    </a:p>
                  </a:txBody>
                  <a:tcPr/>
                </a:tc>
              </a:tr>
              <a:tr h="6978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45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09" y="2043979"/>
            <a:ext cx="10020091" cy="4647767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4473" cy="132556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Разбиение на классы идет при изменение весовых коэ</a:t>
            </a:r>
            <a:r>
              <a:rPr lang="ru-RU" dirty="0"/>
              <a:t>ф</a:t>
            </a:r>
            <a:r>
              <a:rPr lang="ru-RU" dirty="0" smtClean="0"/>
              <a:t>фициентов </a:t>
            </a:r>
            <a:r>
              <a:rPr lang="en-US" dirty="0" err="1" smtClean="0"/>
              <a:t>wij</a:t>
            </a:r>
            <a:r>
              <a:rPr lang="ru-RU" dirty="0" smtClean="0"/>
              <a:t> . И это меняет наклон прямой. Параметр </a:t>
            </a:r>
            <a:r>
              <a:rPr lang="en-US" dirty="0" smtClean="0"/>
              <a:t>b</a:t>
            </a:r>
            <a:r>
              <a:rPr lang="ru-RU" dirty="0" smtClean="0"/>
              <a:t> – будет менять наклон прямой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84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236" y="1027906"/>
            <a:ext cx="7183582" cy="52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1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2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019"/>
            <a:ext cx="5562600" cy="24479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55" y="3948400"/>
            <a:ext cx="56388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 1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42" y="2381683"/>
            <a:ext cx="8246485" cy="330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 1. п4.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7" y="2305050"/>
            <a:ext cx="53054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7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Описание алгоритма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9955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139</Words>
  <Application>Microsoft Office PowerPoint</Application>
  <PresentationFormat>Широкоэкранный</PresentationFormat>
  <Paragraphs>54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Разбиение на классы идет при изменение весовых коэффициентов wij . И это меняет наклон прямой. Параметр b – будет менять наклон прямой</vt:lpstr>
      <vt:lpstr>Пример:</vt:lpstr>
      <vt:lpstr>Пример 2</vt:lpstr>
      <vt:lpstr>Этап 1</vt:lpstr>
      <vt:lpstr>Этап 1. п4.</vt:lpstr>
      <vt:lpstr>Описание алгоритма</vt:lpstr>
      <vt:lpstr>Шаг 0</vt:lpstr>
      <vt:lpstr>Шаг 4. Формула</vt:lpstr>
      <vt:lpstr>Шаг 5</vt:lpstr>
      <vt:lpstr>Шаг 6</vt:lpstr>
      <vt:lpstr>Шаг 7 </vt:lpstr>
      <vt:lpstr>Шаг 8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25.11.2021 бинарный генетический алгоритм</vt:lpstr>
      <vt:lpstr>Презентация PowerPoint</vt:lpstr>
      <vt:lpstr>Презентация PowerPoint</vt:lpstr>
      <vt:lpstr>Презентация PowerPoint</vt:lpstr>
      <vt:lpstr>Характеристики организма</vt:lpstr>
      <vt:lpstr>Презентация PowerPoint</vt:lpstr>
      <vt:lpstr>Презентация PowerPoint</vt:lpstr>
      <vt:lpstr>Презентация PowerPoint</vt:lpstr>
      <vt:lpstr>Двухточечный кроссинговер</vt:lpstr>
      <vt:lpstr>Однородный кроссинговер</vt:lpstr>
      <vt:lpstr>Метод Больцамана</vt:lpstr>
      <vt:lpstr>Метод «рулетки»</vt:lpstr>
      <vt:lpstr>Нечеткие множества (виды функций)</vt:lpstr>
      <vt:lpstr>Презентация PowerPoint</vt:lpstr>
      <vt:lpstr>Диаграмма процесса нечеткого вывода </vt:lpstr>
      <vt:lpstr>Таблица правил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Курбатова Софья Андреевна</dc:creator>
  <cp:lastModifiedBy>Курбатова Софья Андреевна</cp:lastModifiedBy>
  <cp:revision>38</cp:revision>
  <dcterms:created xsi:type="dcterms:W3CDTF">2021-10-28T09:26:07Z</dcterms:created>
  <dcterms:modified xsi:type="dcterms:W3CDTF">2021-12-16T10:19:10Z</dcterms:modified>
</cp:coreProperties>
</file>